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77" r:id="rId3"/>
    <p:sldId id="306" r:id="rId4"/>
    <p:sldId id="305" r:id="rId5"/>
    <p:sldId id="342" r:id="rId6"/>
    <p:sldId id="335" r:id="rId7"/>
    <p:sldId id="341" r:id="rId8"/>
    <p:sldId id="343" r:id="rId9"/>
    <p:sldId id="307" r:id="rId10"/>
    <p:sldId id="348" r:id="rId11"/>
    <p:sldId id="352" r:id="rId12"/>
    <p:sldId id="349" r:id="rId13"/>
    <p:sldId id="350" r:id="rId14"/>
    <p:sldId id="346" r:id="rId15"/>
    <p:sldId id="347" r:id="rId16"/>
    <p:sldId id="371" r:id="rId17"/>
    <p:sldId id="372" r:id="rId18"/>
    <p:sldId id="353" r:id="rId19"/>
    <p:sldId id="351" r:id="rId20"/>
    <p:sldId id="354" r:id="rId21"/>
    <p:sldId id="373" r:id="rId22"/>
    <p:sldId id="374" r:id="rId23"/>
    <p:sldId id="308" r:id="rId24"/>
    <p:sldId id="355" r:id="rId25"/>
    <p:sldId id="356" r:id="rId26"/>
    <p:sldId id="357" r:id="rId27"/>
    <p:sldId id="360" r:id="rId28"/>
    <p:sldId id="362" r:id="rId29"/>
    <p:sldId id="375" r:id="rId30"/>
    <p:sldId id="376" r:id="rId31"/>
    <p:sldId id="361" r:id="rId32"/>
    <p:sldId id="363" r:id="rId33"/>
    <p:sldId id="364" r:id="rId34"/>
    <p:sldId id="365" r:id="rId35"/>
    <p:sldId id="391" r:id="rId36"/>
    <p:sldId id="392" r:id="rId37"/>
    <p:sldId id="393" r:id="rId38"/>
    <p:sldId id="394" r:id="rId39"/>
    <p:sldId id="303" r:id="rId40"/>
  </p:sldIdLst>
  <p:sldSz cx="12192000" cy="6858000"/>
  <p:notesSz cx="6858000" cy="9144000"/>
  <p:embeddedFontLst>
    <p:embeddedFont>
      <p:font typeface="微软雅黑" panose="020B0503020204020204" pitchFamily="34" charset="-122"/>
      <p:regular r:id="rId46"/>
    </p:embeddedFont>
    <p:embeddedFont>
      <p:font typeface="汉仪君黑-85W" panose="00020600040101010101" charset="0"/>
      <p:bold r:id="rId47"/>
    </p:embeddedFont>
    <p:embeddedFont>
      <p:font typeface="等线" panose="02010600030101010101" charset="-122"/>
      <p:regular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6D64"/>
    <a:srgbClr val="B3706C"/>
    <a:srgbClr val="000000"/>
    <a:srgbClr val="414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4627" autoAdjust="0"/>
  </p:normalViewPr>
  <p:slideViewPr>
    <p:cSldViewPr snapToGrid="0" snapToObjects="1">
      <p:cViewPr varScale="1">
        <p:scale>
          <a:sx n="63" d="100"/>
          <a:sy n="63" d="100"/>
        </p:scale>
        <p:origin x="772" y="48"/>
      </p:cViewPr>
      <p:guideLst>
        <p:guide orient="horz" pos="1018"/>
        <p:guide orient="horz" pos="3634"/>
        <p:guide pos="373"/>
        <p:guide pos="467"/>
        <p:guide pos="7310"/>
        <p:guide pos="7174"/>
        <p:guide orient="horz" pos="3310"/>
        <p:guide orient="horz" pos="686"/>
        <p:guide orient="horz" pos="25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FD622-D87E-4361-8D2E-5514396687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3C8963-EC80-4359-960F-C2969331F2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E438F-F317-454B-A277-957D2CACE9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AB4D8-4E46-4AF8-9C99-8D6AAADCA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6"/>
            <a:ext cx="12191999" cy="6857988"/>
          </a:xfrm>
          <a:prstGeom prst="rect">
            <a:avLst/>
          </a:prstGeom>
          <a:blipFill dpi="0" rotWithShape="1">
            <a:blip r:embed="rId12">
              <a:alphaModFix amt="5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67A38-7867-48C3-BA77-BEBE916109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B5E73-80B5-47D8-AD5A-017A2D1199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jpe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5.jpeg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jpeg"/><Relationship Id="rId1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jpeg"/><Relationship Id="rId1" Type="http://schemas.openxmlformats.org/officeDocument/2006/relationships/image" Target="../media/image7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32769" y="889161"/>
            <a:ext cx="6126463" cy="5079679"/>
            <a:chOff x="3189282" y="1029226"/>
            <a:chExt cx="6126463" cy="5079679"/>
          </a:xfrm>
        </p:grpSpPr>
        <p:grpSp>
          <p:nvGrpSpPr>
            <p:cNvPr id="5" name="组合 4"/>
            <p:cNvGrpSpPr/>
            <p:nvPr/>
          </p:nvGrpSpPr>
          <p:grpSpPr>
            <a:xfrm>
              <a:off x="7646828" y="1029226"/>
              <a:ext cx="1668917" cy="1377193"/>
              <a:chOff x="7646828" y="1029226"/>
              <a:chExt cx="1668917" cy="1377193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8190868" y="2168819"/>
                <a:ext cx="237600" cy="237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 flipH="1" flipV="1">
              <a:off x="3189282" y="4733676"/>
              <a:ext cx="1668917" cy="1375229"/>
              <a:chOff x="7646828" y="1029226"/>
              <a:chExt cx="1668917" cy="1375229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8223414" y="2166233"/>
                <a:ext cx="238222" cy="2382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文本框 13"/>
          <p:cNvSpPr txBox="1"/>
          <p:nvPr/>
        </p:nvSpPr>
        <p:spPr>
          <a:xfrm>
            <a:off x="2162629" y="2817690"/>
            <a:ext cx="78667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亦订</a:t>
            </a:r>
            <a:r>
              <a: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货</a:t>
            </a:r>
            <a:r>
              <a:rPr lang="zh-CN" altLang="en-US" sz="6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平台培训</a:t>
            </a:r>
            <a:endParaRPr lang="zh-CN" altLang="en-US" sz="6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1170" y="45923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讲解人：王希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 flipH="1" flipV="1"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141" name="组合 140"/>
            <p:cNvGrpSpPr/>
            <p:nvPr/>
          </p:nvGrpSpPr>
          <p:grpSpPr>
            <a:xfrm>
              <a:off x="-1" y="2178000"/>
              <a:ext cx="9720000" cy="4680000"/>
              <a:chOff x="-1" y="2178000"/>
              <a:chExt cx="9720000" cy="4680000"/>
            </a:xfrm>
          </p:grpSpPr>
          <p:grpSp>
            <p:nvGrpSpPr>
              <p:cNvPr id="147" name="组合 146"/>
              <p:cNvGrpSpPr/>
              <p:nvPr/>
            </p:nvGrpSpPr>
            <p:grpSpPr>
              <a:xfrm flipH="1" flipV="1">
                <a:off x="-1" y="2178000"/>
                <a:ext cx="9720000" cy="4680000"/>
                <a:chOff x="2472001" y="0"/>
                <a:chExt cx="9720000" cy="4680000"/>
              </a:xfrm>
            </p:grpSpPr>
            <p:cxnSp>
              <p:nvCxnSpPr>
                <p:cNvPr id="149" name="直接连接符 148"/>
                <p:cNvCxnSpPr/>
                <p:nvPr/>
              </p:nvCxnSpPr>
              <p:spPr>
                <a:xfrm flipV="1">
                  <a:off x="2472001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/>
                <p:cNvCxnSpPr/>
                <p:nvPr/>
              </p:nvCxnSpPr>
              <p:spPr>
                <a:xfrm>
                  <a:off x="11604625" y="0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8" name="直角三角形 147"/>
              <p:cNvSpPr/>
              <p:nvPr/>
            </p:nvSpPr>
            <p:spPr>
              <a:xfrm>
                <a:off x="660971" y="5985288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/>
            <p:cNvGrpSpPr/>
            <p:nvPr/>
          </p:nvGrpSpPr>
          <p:grpSpPr>
            <a:xfrm>
              <a:off x="2472000" y="-1"/>
              <a:ext cx="9720000" cy="4680000"/>
              <a:chOff x="2472000" y="-1"/>
              <a:chExt cx="9720000" cy="4680000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2472000" y="-1"/>
                <a:ext cx="9720000" cy="4680000"/>
                <a:chOff x="2472000" y="-1"/>
                <a:chExt cx="9720000" cy="4680000"/>
              </a:xfrm>
            </p:grpSpPr>
            <p:cxnSp>
              <p:nvCxnSpPr>
                <p:cNvPr id="145" name="直接连接符 144"/>
                <p:cNvCxnSpPr/>
                <p:nvPr/>
              </p:nvCxnSpPr>
              <p:spPr>
                <a:xfrm>
                  <a:off x="2472000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11604625" y="-1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4" name="直角三角形 143"/>
              <p:cNvSpPr/>
              <p:nvPr/>
            </p:nvSpPr>
            <p:spPr>
              <a:xfrm rot="10800000">
                <a:off x="11279838" y="623094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863840" y="1493520"/>
            <a:ext cx="3931920" cy="149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可以调整商品数量，点击弹出页面的右上角</a:t>
            </a:r>
            <a:r>
              <a:rPr lang="zh-CN" altLang="en-US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      </a:t>
            </a:r>
            <a:r>
              <a:rPr lang="zh-CN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清空购物袋，点击右下角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可进入下单确认页面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/>
          <p:nvPr/>
        </p:nvPicPr>
        <p:blipFill>
          <a:blip r:embed="rId1"/>
          <a:stretch>
            <a:fillRect/>
          </a:stretch>
        </p:blipFill>
        <p:spPr>
          <a:xfrm>
            <a:off x="8418215" y="1606065"/>
            <a:ext cx="216000" cy="216000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2"/>
          <a:stretch>
            <a:fillRect/>
          </a:stretch>
        </p:blipFill>
        <p:spPr>
          <a:xfrm>
            <a:off x="8919549" y="1617473"/>
            <a:ext cx="216000" cy="216000"/>
          </a:xfrm>
          <a:prstGeom prst="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3"/>
          <a:stretch>
            <a:fillRect/>
          </a:stretch>
        </p:blipFill>
        <p:spPr>
          <a:xfrm>
            <a:off x="10030967" y="1934717"/>
            <a:ext cx="627285" cy="278381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4"/>
          <a:stretch>
            <a:fillRect/>
          </a:stretch>
        </p:blipFill>
        <p:spPr>
          <a:xfrm>
            <a:off x="9586658" y="2301707"/>
            <a:ext cx="627285" cy="24512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16" y="548962"/>
            <a:ext cx="2826000" cy="576734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161" y="545326"/>
            <a:ext cx="2826000" cy="57673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68" y="616895"/>
            <a:ext cx="2800667" cy="57156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66" y="624294"/>
            <a:ext cx="2800667" cy="571564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88164" y="2733290"/>
            <a:ext cx="3910796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发货地址就是账号绑定的商铺地址，无法修改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点击右下角的“去支付”即可下单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125" y="425186"/>
            <a:ext cx="2945595" cy="60076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48680" y="2037715"/>
            <a:ext cx="5434501" cy="1857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支付方式可以三选一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也可以使用余额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另外一种，这种情况先扣余额的钱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有优惠券可以一起勾选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60746"/>
            <a:ext cx="623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首页搜索栏下单步骤</a:t>
            </a:r>
            <a:endParaRPr lang="zh-CN" altLang="en-US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374" y="-111867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430" y="829880"/>
            <a:ext cx="2826933" cy="5769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949" y="828953"/>
            <a:ext cx="2826934" cy="576925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910" y="828953"/>
            <a:ext cx="2826934" cy="576925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86306"/>
            <a:ext cx="623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方式一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475" y="824026"/>
            <a:ext cx="2808000" cy="57306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854" y="1963102"/>
            <a:ext cx="4078258" cy="29317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575" y="818944"/>
            <a:ext cx="2810491" cy="57356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86306"/>
            <a:ext cx="6232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水果订购方式一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854" y="1963102"/>
            <a:ext cx="4078258" cy="2931795"/>
          </a:xfrm>
          <a:prstGeom prst="rect">
            <a:avLst/>
          </a:prstGeom>
        </p:spPr>
      </p:pic>
      <p:pic>
        <p:nvPicPr>
          <p:cNvPr id="6" name="图片 5" descr="fe193ac2a79da4b5953873fad9ba9a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" y="922655"/>
            <a:ext cx="2439670" cy="5245100"/>
          </a:xfrm>
          <a:prstGeom prst="rect">
            <a:avLst/>
          </a:prstGeom>
        </p:spPr>
      </p:pic>
      <p:pic>
        <p:nvPicPr>
          <p:cNvPr id="7" name="图片 6" descr="355acf489acd99aed8bfed9c009e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610" y="922655"/>
            <a:ext cx="2519680" cy="54603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86306"/>
            <a:ext cx="6232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水果订购方式一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854" y="1963102"/>
            <a:ext cx="4078258" cy="2931795"/>
          </a:xfrm>
          <a:prstGeom prst="rect">
            <a:avLst/>
          </a:prstGeom>
        </p:spPr>
      </p:pic>
      <p:pic>
        <p:nvPicPr>
          <p:cNvPr id="4" name="图片 3" descr="125e23222eaeefb096e7a72830b29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819150"/>
            <a:ext cx="2445385" cy="5298440"/>
          </a:xfrm>
          <a:prstGeom prst="rect">
            <a:avLst/>
          </a:prstGeom>
        </p:spPr>
      </p:pic>
      <p:pic>
        <p:nvPicPr>
          <p:cNvPr id="5" name="图片 4" descr="2fa7c8bf64895353bf99956a7a6bb5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545" y="819150"/>
            <a:ext cx="2619375" cy="56769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86306"/>
            <a:ext cx="62320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方式二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707" y="819155"/>
            <a:ext cx="2808003" cy="57304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062" y="819155"/>
            <a:ext cx="2808003" cy="573061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200" y="1219836"/>
            <a:ext cx="4612302" cy="44183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598" y="563691"/>
            <a:ext cx="2880000" cy="58775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08628" y="1615440"/>
            <a:ext cx="3865764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     和     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可对商品数量进行调整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从一条商品信息右侧向左滑动可以对其进行删除</a:t>
            </a:r>
            <a:r>
              <a:rPr lang="zh-CN" altLang="en-US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8171180" y="1717855"/>
            <a:ext cx="303530" cy="281849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8731250" y="1717855"/>
            <a:ext cx="303530" cy="2731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47" y="563691"/>
            <a:ext cx="2808003" cy="573061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39" y="492762"/>
            <a:ext cx="2877515" cy="5872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442" y="492762"/>
            <a:ext cx="2877516" cy="587248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14746" y="2082800"/>
            <a:ext cx="3301334" cy="185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勾选商品，点击“确定”可以跳转到下单确认页面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点击右下角“去支付”即可下单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 flipH="1">
            <a:off x="0" y="0"/>
            <a:ext cx="10254796" cy="5764893"/>
            <a:chOff x="1937204" y="-1"/>
            <a:chExt cx="10254796" cy="5764893"/>
          </a:xfrm>
        </p:grpSpPr>
        <p:cxnSp>
          <p:nvCxnSpPr>
            <p:cNvPr id="145" name="直接连接符 144"/>
            <p:cNvCxnSpPr/>
            <p:nvPr/>
          </p:nvCxnSpPr>
          <p:spPr>
            <a:xfrm>
              <a:off x="1937204" y="1093107"/>
              <a:ext cx="102547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H="1">
              <a:off x="10254796" y="-1"/>
              <a:ext cx="0" cy="57648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3202332" y="2675699"/>
            <a:ext cx="3023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51513" y="2675699"/>
            <a:ext cx="3023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02332" y="4211440"/>
            <a:ext cx="3023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查看订单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51513" y="4211440"/>
            <a:ext cx="3023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退货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733" y="105717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+mj-ea"/>
                <a:ea typeface="+mj-ea"/>
              </a:rPr>
              <a:t>目</a:t>
            </a:r>
            <a:endParaRPr lang="en-US" altLang="zh-CN" sz="5400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5400" dirty="0">
                <a:solidFill>
                  <a:schemeClr val="accent2"/>
                </a:solidFill>
                <a:latin typeface="+mj-ea"/>
                <a:ea typeface="+mj-ea"/>
              </a:rPr>
              <a:t>录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 rot="5400000">
            <a:off x="968013" y="1717161"/>
            <a:ext cx="162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accent2"/>
                </a:solidFill>
              </a:rPr>
              <a:t>CONTENTS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0024362" y="5538541"/>
            <a:ext cx="230434" cy="2304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049779" y="2457009"/>
            <a:ext cx="3318667" cy="914400"/>
            <a:chOff x="3049779" y="2514600"/>
            <a:chExt cx="3318667" cy="914400"/>
          </a:xfrm>
        </p:grpSpPr>
        <p:grpSp>
          <p:nvGrpSpPr>
            <p:cNvPr id="38" name="组合 37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6498335" y="2457009"/>
            <a:ext cx="3318667" cy="914400"/>
            <a:chOff x="3049779" y="2514600"/>
            <a:chExt cx="3318667" cy="914400"/>
          </a:xfrm>
        </p:grpSpPr>
        <p:grpSp>
          <p:nvGrpSpPr>
            <p:cNvPr id="52" name="组合 51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54" name="直接连接符 53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组合 57"/>
          <p:cNvGrpSpPr/>
          <p:nvPr/>
        </p:nvGrpSpPr>
        <p:grpSpPr>
          <a:xfrm>
            <a:off x="6498335" y="3990643"/>
            <a:ext cx="3318667" cy="914400"/>
            <a:chOff x="3049779" y="2514600"/>
            <a:chExt cx="3318667" cy="914400"/>
          </a:xfrm>
        </p:grpSpPr>
        <p:grpSp>
          <p:nvGrpSpPr>
            <p:cNvPr id="59" name="组合 58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合 59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61" name="直接连接符 60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/>
          <p:cNvGrpSpPr/>
          <p:nvPr/>
        </p:nvGrpSpPr>
        <p:grpSpPr>
          <a:xfrm>
            <a:off x="3071096" y="3990643"/>
            <a:ext cx="3318667" cy="914400"/>
            <a:chOff x="3049779" y="2514600"/>
            <a:chExt cx="3318667" cy="914400"/>
          </a:xfrm>
        </p:grpSpPr>
        <p:grpSp>
          <p:nvGrpSpPr>
            <p:cNvPr id="66" name="组合 65"/>
            <p:cNvGrpSpPr/>
            <p:nvPr/>
          </p:nvGrpSpPr>
          <p:grpSpPr>
            <a:xfrm flipH="1">
              <a:off x="3202332" y="2514600"/>
              <a:ext cx="3166114" cy="914400"/>
              <a:chOff x="2472000" y="656245"/>
              <a:chExt cx="8206865" cy="2370211"/>
            </a:xfrm>
          </p:grpSpPr>
          <p:cxnSp>
            <p:nvCxnSpPr>
              <p:cNvPr id="70" name="直接连接符 69"/>
              <p:cNvCxnSpPr/>
              <p:nvPr/>
            </p:nvCxnSpPr>
            <p:spPr>
              <a:xfrm>
                <a:off x="2472000" y="1093106"/>
                <a:ext cx="8206865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10254796" y="656245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 flipV="1">
              <a:off x="3049779" y="2514600"/>
              <a:ext cx="3176509" cy="914400"/>
              <a:chOff x="2472000" y="868420"/>
              <a:chExt cx="8233810" cy="237021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2472000" y="1093108"/>
                <a:ext cx="8233810" cy="0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10254796" y="868420"/>
                <a:ext cx="0" cy="2370211"/>
              </a:xfrm>
              <a:prstGeom prst="line">
                <a:avLst/>
              </a:prstGeom>
              <a:ln>
                <a:solidFill>
                  <a:schemeClr val="accent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4360299" y="2041489"/>
            <a:ext cx="69762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</a:rPr>
              <a:t>01</a:t>
            </a:r>
            <a:endParaRPr lang="zh-CN" altLang="en-US" sz="3600" b="1" dirty="0">
              <a:ln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814678" y="2041489"/>
            <a:ext cx="69762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</a:rPr>
              <a:t>02</a:t>
            </a:r>
            <a:endParaRPr lang="zh-CN" altLang="en-US" sz="3600" b="1" dirty="0">
              <a:ln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14678" y="3573273"/>
            <a:ext cx="69762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</a:rPr>
              <a:t>04</a:t>
            </a:r>
            <a:endParaRPr lang="zh-CN" altLang="en-US" sz="3600" b="1" dirty="0">
              <a:ln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65497" y="3573273"/>
            <a:ext cx="697627" cy="73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600" b="1" dirty="0">
                <a:ln>
                  <a:solidFill>
                    <a:schemeClr val="accent1"/>
                  </a:solidFill>
                </a:ln>
                <a:noFill/>
              </a:rPr>
              <a:t>03</a:t>
            </a:r>
            <a:endParaRPr lang="zh-CN" altLang="en-US" sz="3600" b="1" dirty="0">
              <a:ln>
                <a:solidFill>
                  <a:schemeClr val="accent1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86306"/>
            <a:ext cx="62320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水果订购方式二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200" y="1219836"/>
            <a:ext cx="4612302" cy="4418327"/>
          </a:xfrm>
          <a:prstGeom prst="rect">
            <a:avLst/>
          </a:prstGeom>
        </p:spPr>
      </p:pic>
      <p:pic>
        <p:nvPicPr>
          <p:cNvPr id="4" name="图片 3" descr="b285abfae22e088c039f72333893b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315" y="819150"/>
            <a:ext cx="2625090" cy="56889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08628" y="1615440"/>
            <a:ext cx="3865764" cy="2609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点击     和     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可对商品数量进行调整</a:t>
            </a: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从一条商品信息右侧向左滑动可以对其进行删除</a:t>
            </a:r>
            <a:r>
              <a:rPr lang="zh-CN" altLang="en-US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zh-CN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勾选商品，点击“确定”可以跳转到下单确认页面</a:t>
            </a:r>
            <a:endParaRPr lang="en-US" altLang="zh-CN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点击右下角“去支付”即可下单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8171180" y="1717855"/>
            <a:ext cx="303530" cy="281849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8731250" y="1717855"/>
            <a:ext cx="303530" cy="273177"/>
          </a:xfrm>
          <a:prstGeom prst="rect">
            <a:avLst/>
          </a:prstGeom>
        </p:spPr>
      </p:pic>
      <p:pic>
        <p:nvPicPr>
          <p:cNvPr id="2" name="图片 1" descr="b5644073f044b1d5349368e5953974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80" y="368300"/>
            <a:ext cx="3000375" cy="5786120"/>
          </a:xfrm>
          <a:prstGeom prst="rect">
            <a:avLst/>
          </a:prstGeom>
        </p:spPr>
      </p:pic>
      <p:pic>
        <p:nvPicPr>
          <p:cNvPr id="9" name="图片 8" descr="6b0dc8da642bc990582634d1c8bd1f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435" y="368300"/>
            <a:ext cx="2795905" cy="54965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629940" y="2184605"/>
            <a:ext cx="6661750" cy="2243115"/>
            <a:chOff x="2482413" y="2184605"/>
            <a:chExt cx="6661750" cy="2243115"/>
          </a:xfrm>
        </p:grpSpPr>
        <p:sp>
          <p:nvSpPr>
            <p:cNvPr id="14" name="文本框 13"/>
            <p:cNvSpPr txBox="1"/>
            <p:nvPr/>
          </p:nvSpPr>
          <p:spPr>
            <a:xfrm>
              <a:off x="5573955" y="2880839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26D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查看订单</a:t>
              </a:r>
              <a:endPara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82413" y="2184605"/>
              <a:ext cx="1896673" cy="2243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</a:rPr>
                <a:t>03</a:t>
              </a:r>
              <a:endParaRPr lang="zh-CN" altLang="en-US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84" y="490224"/>
            <a:ext cx="2880000" cy="58775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000" y="490224"/>
            <a:ext cx="2880000" cy="587755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88623" y="3040271"/>
            <a:ext cx="3905617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支付成功后在弹窗中点击“查看订单”可以查看订单详情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0" y="889000"/>
            <a:ext cx="2489200" cy="50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879" y="889000"/>
            <a:ext cx="2489200" cy="508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68" y="889000"/>
            <a:ext cx="2489200" cy="508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458" y="889000"/>
            <a:ext cx="2489200" cy="5080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82668" y="623137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注意：如果有订单未签收，不能继续下单。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501520"/>
            <a:ext cx="2868930" cy="58549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146" y="501520"/>
            <a:ext cx="2868930" cy="58549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6830" y="501520"/>
            <a:ext cx="2868930" cy="585495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931" y="454663"/>
            <a:ext cx="2880000" cy="58775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920" y="454663"/>
            <a:ext cx="2880000" cy="587755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320" y="490224"/>
            <a:ext cx="2880000" cy="58775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000" y="490224"/>
            <a:ext cx="2880000" cy="58775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679" y="490224"/>
            <a:ext cx="2880000" cy="587755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629940" y="2184605"/>
            <a:ext cx="8303622" cy="2491740"/>
            <a:chOff x="2482413" y="2184605"/>
            <a:chExt cx="8303622" cy="2491740"/>
          </a:xfrm>
        </p:grpSpPr>
        <p:sp>
          <p:nvSpPr>
            <p:cNvPr id="14" name="文本框 13"/>
            <p:cNvSpPr txBox="1"/>
            <p:nvPr/>
          </p:nvSpPr>
          <p:spPr>
            <a:xfrm>
              <a:off x="5573955" y="2880839"/>
              <a:ext cx="5212080" cy="1106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26D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水果订单查看</a:t>
              </a:r>
              <a:endPara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82413" y="2184605"/>
              <a:ext cx="1878330" cy="2491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</a:rPr>
                <a:t>04</a:t>
              </a:r>
              <a:endParaRPr lang="zh-CN" altLang="en-US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182668" y="623137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注意：如果有订单未签收，不能继续下单。</a:t>
            </a:r>
            <a:endParaRPr lang="zh-CN" altLang="zh-CN" sz="18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da3f6ed218a475c564a75db73e85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139700"/>
            <a:ext cx="2484120" cy="5384800"/>
          </a:xfrm>
          <a:prstGeom prst="rect">
            <a:avLst/>
          </a:prstGeom>
        </p:spPr>
      </p:pic>
      <p:pic>
        <p:nvPicPr>
          <p:cNvPr id="4" name="图片 3" descr="143cedb252cdab39a3ec2316d6b03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0080" y="363855"/>
            <a:ext cx="2360295" cy="5114925"/>
          </a:xfrm>
          <a:prstGeom prst="rect">
            <a:avLst/>
          </a:prstGeom>
        </p:spPr>
      </p:pic>
      <p:pic>
        <p:nvPicPr>
          <p:cNvPr id="8" name="图片 7" descr="a536cda2a4b16e5200a130326b58e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080" y="317500"/>
            <a:ext cx="2402205" cy="5207000"/>
          </a:xfrm>
          <a:prstGeom prst="rect">
            <a:avLst/>
          </a:prstGeom>
        </p:spPr>
      </p:pic>
      <p:pic>
        <p:nvPicPr>
          <p:cNvPr id="10" name="图片 9" descr="7a5196714828519e4f364a03989afc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670" y="444500"/>
            <a:ext cx="2321560" cy="50317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0500" y="1892317"/>
            <a:ext cx="9271000" cy="3073368"/>
            <a:chOff x="1460500" y="1892317"/>
            <a:chExt cx="9271000" cy="3073368"/>
          </a:xfrm>
        </p:grpSpPr>
        <p:grpSp>
          <p:nvGrpSpPr>
            <p:cNvPr id="3" name="组合 2"/>
            <p:cNvGrpSpPr/>
            <p:nvPr/>
          </p:nvGrpSpPr>
          <p:grpSpPr>
            <a:xfrm>
              <a:off x="1460500" y="2404019"/>
              <a:ext cx="9271000" cy="2049963"/>
              <a:chOff x="1236000" y="2391318"/>
              <a:chExt cx="9720000" cy="2049963"/>
            </a:xfrm>
          </p:grpSpPr>
          <p:cxnSp>
            <p:nvCxnSpPr>
              <p:cNvPr id="149" name="直接连接符 148"/>
              <p:cNvCxnSpPr/>
              <p:nvPr/>
            </p:nvCxnSpPr>
            <p:spPr>
              <a:xfrm flipV="1">
                <a:off x="1236000" y="2391318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 flipH="1" flipV="1">
                <a:off x="1236000" y="4441281"/>
                <a:ext cx="9720000" cy="0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>
              <a:off x="2403724" y="1892317"/>
              <a:ext cx="7384553" cy="3073368"/>
              <a:chOff x="2403724" y="1592263"/>
              <a:chExt cx="7384553" cy="3673475"/>
            </a:xfrm>
          </p:grpSpPr>
          <p:cxnSp>
            <p:nvCxnSpPr>
              <p:cNvPr id="150" name="直接连接符 149"/>
              <p:cNvCxnSpPr/>
              <p:nvPr/>
            </p:nvCxnSpPr>
            <p:spPr>
              <a:xfrm>
                <a:off x="9788277" y="1592263"/>
                <a:ext cx="0" cy="3673475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flipV="1">
                <a:off x="2403724" y="1592264"/>
                <a:ext cx="0" cy="3673474"/>
              </a:xfrm>
              <a:prstGeom prst="line">
                <a:avLst/>
              </a:prstGeom>
              <a:ln>
                <a:solidFill>
                  <a:schemeClr val="accent1">
                    <a:alpha val="6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3408702" y="2184605"/>
            <a:ext cx="5355361" cy="2243115"/>
            <a:chOff x="3261175" y="2184605"/>
            <a:chExt cx="5355361" cy="2243115"/>
          </a:xfrm>
        </p:grpSpPr>
        <p:sp>
          <p:nvSpPr>
            <p:cNvPr id="14" name="文本框 13"/>
            <p:cNvSpPr txBox="1"/>
            <p:nvPr/>
          </p:nvSpPr>
          <p:spPr>
            <a:xfrm>
              <a:off x="6739099" y="2905284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26D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登录</a:t>
              </a:r>
              <a:endPara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61175" y="2184605"/>
              <a:ext cx="1896673" cy="2243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</a:rPr>
                <a:t>01</a:t>
              </a:r>
              <a:endParaRPr lang="zh-CN" altLang="en-US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554500" y="2184605"/>
            <a:ext cx="6606902" cy="2243115"/>
            <a:chOff x="3406973" y="2184605"/>
            <a:chExt cx="6606902" cy="2243115"/>
          </a:xfrm>
        </p:grpSpPr>
        <p:sp>
          <p:nvSpPr>
            <p:cNvPr id="14" name="文本框 13"/>
            <p:cNvSpPr txBox="1"/>
            <p:nvPr/>
          </p:nvSpPr>
          <p:spPr>
            <a:xfrm>
              <a:off x="6478195" y="2875002"/>
              <a:ext cx="3535680" cy="1106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26D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干货退货</a:t>
              </a:r>
              <a:endPara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06973" y="2184605"/>
              <a:ext cx="1896673" cy="2243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</a:rPr>
                <a:t>04</a:t>
              </a:r>
              <a:endParaRPr lang="zh-CN" altLang="en-US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15" y="619760"/>
            <a:ext cx="2713228" cy="553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792" y="619760"/>
            <a:ext cx="2713228" cy="5537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195" y="1605280"/>
            <a:ext cx="5155928" cy="40436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379" y="857572"/>
            <a:ext cx="2520000" cy="51428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67" y="857572"/>
            <a:ext cx="2520000" cy="51428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555" y="857571"/>
            <a:ext cx="2520000" cy="51428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91" y="857572"/>
            <a:ext cx="2520000" cy="514285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486" y="645160"/>
            <a:ext cx="2728163" cy="556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924" y="645160"/>
            <a:ext cx="2728163" cy="5567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427718" y="2082800"/>
            <a:ext cx="3286761" cy="185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后台处理后，状态分为“已审核”和“已拒绝”。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已审核订单点击“确认退货”，退货流程就完成了。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554500" y="2184605"/>
            <a:ext cx="6606902" cy="2243115"/>
            <a:chOff x="3406973" y="2184605"/>
            <a:chExt cx="6606902" cy="2243115"/>
          </a:xfrm>
        </p:grpSpPr>
        <p:sp>
          <p:nvSpPr>
            <p:cNvPr id="14" name="文本框 13"/>
            <p:cNvSpPr txBox="1"/>
            <p:nvPr/>
          </p:nvSpPr>
          <p:spPr>
            <a:xfrm>
              <a:off x="6478195" y="2875002"/>
              <a:ext cx="3535680" cy="1106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26D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水果退货</a:t>
              </a:r>
              <a:endPara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06973" y="2184605"/>
              <a:ext cx="1896673" cy="2243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</a:rPr>
                <a:t>04</a:t>
              </a:r>
              <a:endParaRPr lang="zh-CN" altLang="en-US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195" y="1605280"/>
            <a:ext cx="5155928" cy="4043680"/>
          </a:xfrm>
          <a:prstGeom prst="rect">
            <a:avLst/>
          </a:prstGeom>
        </p:spPr>
      </p:pic>
      <p:pic>
        <p:nvPicPr>
          <p:cNvPr id="3" name="图片 2" descr="754f9fecf48cb977e32c916deb9c27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25" y="432435"/>
            <a:ext cx="2421890" cy="5249545"/>
          </a:xfrm>
          <a:prstGeom prst="rect">
            <a:avLst/>
          </a:prstGeom>
        </p:spPr>
      </p:pic>
      <p:pic>
        <p:nvPicPr>
          <p:cNvPr id="9" name="图片 8" descr="18fb5bb22160b53d7dff2dbcb9d0c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665" y="518795"/>
            <a:ext cx="2437130" cy="528129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ece120799beab76e6dbb5b1185d1d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5915" y="584200"/>
            <a:ext cx="2280285" cy="4942205"/>
          </a:xfrm>
          <a:prstGeom prst="rect">
            <a:avLst/>
          </a:prstGeom>
        </p:spPr>
      </p:pic>
      <p:pic>
        <p:nvPicPr>
          <p:cNvPr id="6" name="图片 5" descr="68b7c4fd7c0e479d8dbc5ef078899c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524510"/>
            <a:ext cx="2336165" cy="5062220"/>
          </a:xfrm>
          <a:prstGeom prst="rect">
            <a:avLst/>
          </a:prstGeom>
        </p:spPr>
      </p:pic>
      <p:pic>
        <p:nvPicPr>
          <p:cNvPr id="11" name="图片 10" descr="bfcc2bf1e75959b068d51982ad8617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" y="584200"/>
            <a:ext cx="2362200" cy="512000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 flipH="1">
            <a:off x="8427718" y="2082800"/>
            <a:ext cx="3286761" cy="185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后台处理后，状态分为“已审核”和“已拒绝”。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已审核订单点击“确认退货”，退货流程就完成了。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b50c1848df440c7533812a4fb4d6dd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382905"/>
            <a:ext cx="2489200" cy="5393690"/>
          </a:xfrm>
          <a:prstGeom prst="rect">
            <a:avLst/>
          </a:prstGeom>
        </p:spPr>
      </p:pic>
      <p:pic>
        <p:nvPicPr>
          <p:cNvPr id="7" name="图片 6" descr="f14e997648daae1d3f5bf9408977cc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0" y="382905"/>
            <a:ext cx="2595245" cy="56248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032769" y="889161"/>
            <a:ext cx="6126463" cy="5079679"/>
            <a:chOff x="3189282" y="1029226"/>
            <a:chExt cx="6126463" cy="5079679"/>
          </a:xfrm>
        </p:grpSpPr>
        <p:grpSp>
          <p:nvGrpSpPr>
            <p:cNvPr id="17" name="组合 16"/>
            <p:cNvGrpSpPr/>
            <p:nvPr/>
          </p:nvGrpSpPr>
          <p:grpSpPr>
            <a:xfrm>
              <a:off x="7646828" y="1029226"/>
              <a:ext cx="1668917" cy="1377193"/>
              <a:chOff x="7646828" y="1029226"/>
              <a:chExt cx="1668917" cy="1377193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8190868" y="2168819"/>
                <a:ext cx="237600" cy="2376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 flipH="1" flipV="1">
              <a:off x="3189282" y="4733676"/>
              <a:ext cx="1668917" cy="1375229"/>
              <a:chOff x="7646828" y="1029226"/>
              <a:chExt cx="1668917" cy="1375229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7646828" y="1585305"/>
                <a:ext cx="819150" cy="8191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7940516" y="1029226"/>
                <a:ext cx="1375229" cy="13752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8223414" y="2166233"/>
                <a:ext cx="238222" cy="2382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>
            <a:off x="2162629" y="2817690"/>
            <a:ext cx="7866742" cy="1363206"/>
            <a:chOff x="2162629" y="2921168"/>
            <a:chExt cx="7866742" cy="1363206"/>
          </a:xfrm>
        </p:grpSpPr>
        <p:sp>
          <p:nvSpPr>
            <p:cNvPr id="14" name="文本框 13"/>
            <p:cNvSpPr txBox="1"/>
            <p:nvPr/>
          </p:nvSpPr>
          <p:spPr>
            <a:xfrm>
              <a:off x="2162629" y="2921168"/>
              <a:ext cx="786674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accent1"/>
                  </a:solidFill>
                  <a:latin typeface="+mj-ea"/>
                  <a:ea typeface="+mj-ea"/>
                </a:rPr>
                <a:t>谢谢你的观看</a:t>
              </a:r>
              <a:endParaRPr lang="zh-CN" altLang="en-US" sz="66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58539" y="3915042"/>
              <a:ext cx="509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2"/>
                  </a:solidFill>
                  <a:cs typeface="Biome Light" panose="020B0502040204020203" pitchFamily="34" charset="0"/>
                </a:rPr>
                <a:t>THANKS FOR YOUR SLEEPING</a:t>
              </a:r>
              <a:endParaRPr lang="zh-CN" altLang="en-US" dirty="0">
                <a:solidFill>
                  <a:schemeClr val="tx2"/>
                </a:solidFill>
                <a:cs typeface="Biome Light" panose="020B05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 flipH="1" flipV="1">
            <a:off x="-1" y="-1"/>
            <a:ext cx="12192001" cy="6858001"/>
            <a:chOff x="-1" y="-1"/>
            <a:chExt cx="12192001" cy="6858001"/>
          </a:xfrm>
        </p:grpSpPr>
        <p:grpSp>
          <p:nvGrpSpPr>
            <p:cNvPr id="3" name="组合 2"/>
            <p:cNvGrpSpPr/>
            <p:nvPr/>
          </p:nvGrpSpPr>
          <p:grpSpPr>
            <a:xfrm>
              <a:off x="-1" y="2178000"/>
              <a:ext cx="9720000" cy="4680000"/>
              <a:chOff x="-1" y="2178000"/>
              <a:chExt cx="9720000" cy="4680000"/>
            </a:xfrm>
          </p:grpSpPr>
          <p:grpSp>
            <p:nvGrpSpPr>
              <p:cNvPr id="119" name="组合 118"/>
              <p:cNvGrpSpPr/>
              <p:nvPr/>
            </p:nvGrpSpPr>
            <p:grpSpPr>
              <a:xfrm flipH="1" flipV="1">
                <a:off x="-1" y="2178000"/>
                <a:ext cx="9720000" cy="4680000"/>
                <a:chOff x="2472001" y="0"/>
                <a:chExt cx="9720000" cy="4680000"/>
              </a:xfrm>
            </p:grpSpPr>
            <p:cxnSp>
              <p:nvCxnSpPr>
                <p:cNvPr id="121" name="直接连接符 120"/>
                <p:cNvCxnSpPr/>
                <p:nvPr/>
              </p:nvCxnSpPr>
              <p:spPr>
                <a:xfrm flipV="1">
                  <a:off x="2472001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>
                  <a:off x="11604625" y="0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5" name="直角三角形 134"/>
              <p:cNvSpPr/>
              <p:nvPr/>
            </p:nvSpPr>
            <p:spPr>
              <a:xfrm>
                <a:off x="660971" y="5985288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2472000" y="-1"/>
              <a:ext cx="9720000" cy="4680000"/>
              <a:chOff x="2472000" y="-1"/>
              <a:chExt cx="9720000" cy="46800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2472000" y="-1"/>
                <a:ext cx="9720000" cy="4680000"/>
                <a:chOff x="2472000" y="-1"/>
                <a:chExt cx="9720000" cy="4680000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2472000" y="556079"/>
                  <a:ext cx="9720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04625" y="-1"/>
                  <a:ext cx="0" cy="468000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6" name="直角三角形 135"/>
              <p:cNvSpPr/>
              <p:nvPr/>
            </p:nvSpPr>
            <p:spPr>
              <a:xfrm rot="10800000">
                <a:off x="11279838" y="623094"/>
                <a:ext cx="252000" cy="25200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3947" y="538480"/>
            <a:ext cx="5282788" cy="534003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37120" y="2945667"/>
            <a:ext cx="4469493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扫描二维码下载“亦订货”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7027" y="86306"/>
            <a:ext cx="623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首次登录操作</a:t>
            </a:r>
            <a:endParaRPr lang="zh-CN" altLang="en-US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73" y="818944"/>
            <a:ext cx="2826000" cy="57673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000" y="818944"/>
            <a:ext cx="2826000" cy="576734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927" y="818944"/>
            <a:ext cx="2826000" cy="57673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/>
          <p:nvPr/>
        </p:nvPicPr>
        <p:blipFill>
          <a:blip r:embed="rId1"/>
          <a:stretch>
            <a:fillRect/>
          </a:stretch>
        </p:blipFill>
        <p:spPr>
          <a:xfrm>
            <a:off x="1753773" y="919629"/>
            <a:ext cx="8684453" cy="29231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41453" y="4476811"/>
            <a:ext cx="5109091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关注微信公众号“书亦加盟服务号”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0" y="435120"/>
            <a:ext cx="2880000" cy="58775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230" y="435121"/>
            <a:ext cx="2880000" cy="58775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60500" y="2404019"/>
            <a:ext cx="9271000" cy="2049963"/>
            <a:chOff x="1236000" y="2391318"/>
            <a:chExt cx="9720000" cy="2049963"/>
          </a:xfrm>
        </p:grpSpPr>
        <p:cxnSp>
          <p:nvCxnSpPr>
            <p:cNvPr id="149" name="直接连接符 148"/>
            <p:cNvCxnSpPr/>
            <p:nvPr/>
          </p:nvCxnSpPr>
          <p:spPr>
            <a:xfrm flipV="1">
              <a:off x="1236000" y="2391318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flipH="1" flipV="1">
              <a:off x="1236000" y="4441281"/>
              <a:ext cx="9720000" cy="0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03724" y="1892317"/>
            <a:ext cx="7384553" cy="3073368"/>
            <a:chOff x="2403724" y="1592263"/>
            <a:chExt cx="7384553" cy="3673475"/>
          </a:xfrm>
        </p:grpSpPr>
        <p:cxnSp>
          <p:nvCxnSpPr>
            <p:cNvPr id="150" name="直接连接符 149"/>
            <p:cNvCxnSpPr/>
            <p:nvPr/>
          </p:nvCxnSpPr>
          <p:spPr>
            <a:xfrm>
              <a:off x="9788277" y="1592263"/>
              <a:ext cx="0" cy="3673475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V="1">
              <a:off x="2403724" y="1592264"/>
              <a:ext cx="0" cy="3673474"/>
            </a:xfrm>
            <a:prstGeom prst="line">
              <a:avLst/>
            </a:prstGeom>
            <a:ln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645827" y="2143688"/>
            <a:ext cx="4958280" cy="2243115"/>
            <a:chOff x="3498300" y="2143688"/>
            <a:chExt cx="4958280" cy="2243115"/>
          </a:xfrm>
        </p:grpSpPr>
        <p:sp>
          <p:nvSpPr>
            <p:cNvPr id="14" name="文本框 13"/>
            <p:cNvSpPr txBox="1"/>
            <p:nvPr/>
          </p:nvSpPr>
          <p:spPr>
            <a:xfrm>
              <a:off x="6579143" y="2875003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26D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</a:t>
              </a:r>
              <a:endParaRPr lang="zh-CN" altLang="en-US" sz="6600" dirty="0">
                <a:solidFill>
                  <a:srgbClr val="F26D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98300" y="2143688"/>
              <a:ext cx="1896673" cy="22431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12000" b="1" dirty="0">
                  <a:ln>
                    <a:solidFill>
                      <a:schemeClr val="accent1"/>
                    </a:solidFill>
                  </a:ln>
                  <a:solidFill>
                    <a:schemeClr val="bg1">
                      <a:lumMod val="95000"/>
                    </a:schemeClr>
                  </a:solidFill>
                </a:rPr>
                <a:t>02</a:t>
              </a:r>
              <a:endParaRPr lang="zh-CN" altLang="en-US" sz="12000" b="1" dirty="0">
                <a:ln>
                  <a:solidFill>
                    <a:schemeClr val="accent1"/>
                  </a:solidFill>
                </a:ln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7027" y="172613"/>
            <a:ext cx="6232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订货页面下单步骤</a:t>
            </a:r>
            <a:endParaRPr lang="zh-CN" altLang="en-US" sz="36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374" y="0"/>
            <a:ext cx="0" cy="81894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942" y="1445372"/>
            <a:ext cx="6534091" cy="4602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30" y="939917"/>
            <a:ext cx="2740552" cy="55929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1">
      <a:dk1>
        <a:srgbClr val="404040"/>
      </a:dk1>
      <a:lt1>
        <a:srgbClr val="FFFFFF"/>
      </a:lt1>
      <a:dk2>
        <a:srgbClr val="778495"/>
      </a:dk2>
      <a:lt2>
        <a:srgbClr val="F0F0F0"/>
      </a:lt2>
      <a:accent1>
        <a:srgbClr val="F26D64"/>
      </a:accent1>
      <a:accent2>
        <a:srgbClr val="405664"/>
      </a:accent2>
      <a:accent3>
        <a:srgbClr val="33D1AD"/>
      </a:accent3>
      <a:accent4>
        <a:srgbClr val="9266ED"/>
      </a:accent4>
      <a:accent5>
        <a:srgbClr val="8F95DB"/>
      </a:accent5>
      <a:accent6>
        <a:srgbClr val="C9C9C9"/>
      </a:accent6>
      <a:hlink>
        <a:srgbClr val="86F3D2"/>
      </a:hlink>
      <a:folHlink>
        <a:srgbClr val="BFBFBF"/>
      </a:folHlink>
    </a:clrScheme>
    <a:fontScheme name="自定义 3">
      <a:majorFont>
        <a:latin typeface="Arial"/>
        <a:ea typeface="汉仪君黑-85W"/>
        <a:cs typeface=""/>
      </a:majorFont>
      <a:minorFont>
        <a:latin typeface="Arial"/>
        <a:ea typeface="汉仪君黑-35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lnSpc>
            <a:spcPct val="130000"/>
          </a:lnSpc>
          <a:defRPr sz="1600"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</Words>
  <Application>WPS 演示</Application>
  <PresentationFormat>宽屏</PresentationFormat>
  <Paragraphs>113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Times New Roman</vt:lpstr>
      <vt:lpstr>Arial Unicode MS</vt:lpstr>
      <vt:lpstr>汉仪君黑-85W</vt:lpstr>
      <vt:lpstr>汉仪君黑-35W</vt:lpstr>
      <vt:lpstr>黑体</vt:lpstr>
      <vt:lpstr>等线</vt:lpstr>
      <vt:lpstr>Biome Light</vt:lpstr>
      <vt:lpstr>Segoe UI Symbol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迎风</dc:creator>
  <cp:lastModifiedBy>LDS</cp:lastModifiedBy>
  <cp:revision>1159</cp:revision>
  <dcterms:created xsi:type="dcterms:W3CDTF">2020-10-22T13:55:00Z</dcterms:created>
  <dcterms:modified xsi:type="dcterms:W3CDTF">2021-04-21T09:28:06Z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6D34ABD6A96E4BC2A5D806EFDA5A4F42</vt:lpwstr>
  </property>
</Properties>
</file>